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8" r:id="rId3"/>
    <p:sldId id="259" r:id="rId4"/>
    <p:sldId id="262" r:id="rId5"/>
    <p:sldId id="263" r:id="rId6"/>
    <p:sldId id="290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1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DDE2"/>
    <a:srgbClr val="317CA8"/>
    <a:srgbClr val="1CA9DF"/>
    <a:srgbClr val="159677"/>
    <a:srgbClr val="A5C42E"/>
    <a:srgbClr val="7D0049"/>
    <a:srgbClr val="DC016B"/>
    <a:srgbClr val="7A8A47"/>
    <a:srgbClr val="AEC4CD"/>
    <a:srgbClr val="0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71"/>
    <p:restoredTop sz="97158"/>
  </p:normalViewPr>
  <p:slideViewPr>
    <p:cSldViewPr snapToGrid="0" snapToObjects="1">
      <p:cViewPr varScale="1">
        <p:scale>
          <a:sx n="145" d="100"/>
          <a:sy n="145" d="100"/>
        </p:scale>
        <p:origin x="378" y="114"/>
      </p:cViewPr>
      <p:guideLst>
        <p:guide orient="horz" pos="3026"/>
        <p:guide pos="12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30754-56D6-784D-A15D-3195CC29ECB3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A1257-F3E2-A545-90C2-6DEB531C0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6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8AF34-F633-5745-BF08-E013F734B800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51D8A-78B9-9A49-8D24-B6459E5F2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0175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1D8A-78B9-9A49-8D24-B6459E5F2A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6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1D8A-78B9-9A49-8D24-B6459E5F2A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93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1D8A-78B9-9A49-8D24-B6459E5F2A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20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1D8A-78B9-9A49-8D24-B6459E5F2A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348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1D8A-78B9-9A49-8D24-B6459E5F2A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6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6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3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7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6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7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4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7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6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4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7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4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DAAF-28E6-1547-868D-A9017FA43369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DE2E2-03CD-D34B-8598-9DBC62555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63416" y="218207"/>
            <a:ext cx="5295336" cy="661435"/>
            <a:chOff x="1216038" y="1036595"/>
            <a:chExt cx="7060449" cy="88191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6038" y="1036595"/>
              <a:ext cx="3322417" cy="720812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123717" y="1179844"/>
              <a:ext cx="415277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de-DE" sz="3000" b="1" dirty="0" err="1">
                  <a:solidFill>
                    <a:schemeClr val="bg1">
                      <a:lumMod val="50000"/>
                    </a:schemeClr>
                  </a:solidFill>
                </a:rPr>
                <a:t>Biosimilars</a:t>
              </a:r>
              <a:endParaRPr lang="en-US" sz="3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247474" y="810544"/>
            <a:ext cx="6673645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...die </a:t>
            </a:r>
            <a:r>
              <a:rPr lang="de-DE" b="1" i="1" dirty="0">
                <a:solidFill>
                  <a:schemeClr val="bg1">
                    <a:lumMod val="50000"/>
                  </a:schemeClr>
                </a:solidFill>
              </a:rPr>
              <a:t>App</a:t>
            </a: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 rund um das Thema „</a:t>
            </a:r>
            <a:r>
              <a:rPr lang="de-DE" i="1" dirty="0" err="1">
                <a:solidFill>
                  <a:schemeClr val="bg1">
                    <a:lumMod val="50000"/>
                  </a:schemeClr>
                </a:solidFill>
              </a:rPr>
              <a:t>Biosimilars</a:t>
            </a: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“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07D47E3-6238-D245-ACA4-2DE4C023B18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56996" y="1337179"/>
            <a:ext cx="4271231" cy="296576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9EF2B35-71B3-3546-B0E1-38582F9BB0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4410" y="2220035"/>
            <a:ext cx="1006097" cy="1411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E9642A9-B7D5-7D4D-ACE0-0407E2C4D2F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39694" y="1692490"/>
            <a:ext cx="1335531" cy="25806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7494D46-4C32-FC45-898C-0B554A2963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2965" y="2224987"/>
            <a:ext cx="1030512" cy="1443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82F0307-0882-48FC-978F-15386BC2D3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44251" y="1528213"/>
            <a:ext cx="3457367" cy="26099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A52171-C613-4050-BBE1-93333AA4B6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33224" y="2002335"/>
            <a:ext cx="1143582" cy="19970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021A2-A267-43B5-AB02-724B0972728D}"/>
              </a:ext>
            </a:extLst>
          </p:cNvPr>
          <p:cNvSpPr txBox="1"/>
          <p:nvPr/>
        </p:nvSpPr>
        <p:spPr>
          <a:xfrm>
            <a:off x="166914" y="4767681"/>
            <a:ext cx="14762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dirty="0"/>
              <a:t>SC-AT-NP-00093 05.23</a:t>
            </a:r>
          </a:p>
        </p:txBody>
      </p:sp>
    </p:spTree>
    <p:extLst>
      <p:ext uri="{BB962C8B-B14F-4D97-AF65-F5344CB8AC3E}">
        <p14:creationId xmlns:p14="http://schemas.microsoft.com/office/powerpoint/2010/main" val="203846482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586896" y="3463889"/>
            <a:ext cx="281448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57175" indent="-257175">
              <a:buFont typeface="Wingdings" charset="2"/>
              <a:buChar char="ü"/>
            </a:pP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Transparent</a:t>
            </a:r>
            <a:endParaRPr lang="en-US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5648" y="1379661"/>
            <a:ext cx="2297179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57175" indent="-257175">
              <a:buFont typeface="Wingdings" charset="2"/>
              <a:buChar char="ü"/>
            </a:pPr>
            <a:r>
              <a:rPr lang="de-DE" sz="3300" b="1" i="1" dirty="0">
                <a:solidFill>
                  <a:schemeClr val="bg1">
                    <a:lumMod val="65000"/>
                  </a:schemeClr>
                </a:solidFill>
              </a:rPr>
              <a:t>Aktuell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83247" y="2488392"/>
            <a:ext cx="210601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57175" indent="-257175">
              <a:buFont typeface="Wingdings" charset="2"/>
              <a:buChar char="ü"/>
            </a:pPr>
            <a:r>
              <a:rPr lang="de-DE" sz="2400" i="1" dirty="0">
                <a:solidFill>
                  <a:schemeClr val="bg1">
                    <a:lumMod val="65000"/>
                  </a:schemeClr>
                </a:solidFill>
              </a:rPr>
              <a:t>Multimodal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324744" y="3964227"/>
            <a:ext cx="3646169" cy="5078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57175" indent="-257175">
              <a:buFont typeface="Wingdings" charset="2"/>
              <a:buChar char="ü"/>
            </a:pPr>
            <a:r>
              <a:rPr lang="de-DE" sz="27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Herstellerunabhängig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00268" y="1979825"/>
            <a:ext cx="2624266" cy="4154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57175" indent="-257175">
              <a:buFont typeface="Wingdings" charset="2"/>
              <a:buChar char="ü"/>
            </a:pPr>
            <a:r>
              <a:rPr lang="de-DE" sz="2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Produktunabhängig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4E6A04C-02A7-7845-B590-3DEA36D627C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64436" y="1277282"/>
            <a:ext cx="1793861" cy="34663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7ED41BB-C320-8346-AC83-9A864C521E78}"/>
              </a:ext>
            </a:extLst>
          </p:cNvPr>
          <p:cNvSpPr/>
          <p:nvPr/>
        </p:nvSpPr>
        <p:spPr>
          <a:xfrm>
            <a:off x="4884238" y="3100986"/>
            <a:ext cx="3123287" cy="3231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57175" indent="-257175">
              <a:buFont typeface="Wingdings" charset="2"/>
              <a:buChar char="ü"/>
            </a:pPr>
            <a:r>
              <a:rPr lang="de-DE" sz="15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Fachkreisgeschützter Zugang</a:t>
            </a:r>
            <a:endParaRPr lang="en-US" sz="15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6F80291-FE2E-AF42-BAD9-E28C1CAFD5E8}"/>
              </a:ext>
            </a:extLst>
          </p:cNvPr>
          <p:cNvGrpSpPr/>
          <p:nvPr/>
        </p:nvGrpSpPr>
        <p:grpSpPr>
          <a:xfrm>
            <a:off x="1963416" y="218207"/>
            <a:ext cx="5295336" cy="661435"/>
            <a:chOff x="1216038" y="1036595"/>
            <a:chExt cx="7060449" cy="881913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E34F4F6-3A45-204E-88FC-B3B55BBEE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6038" y="1036595"/>
              <a:ext cx="3322417" cy="720812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98A87D3-085B-6645-B065-EB34761B7119}"/>
                </a:ext>
              </a:extLst>
            </p:cNvPr>
            <p:cNvSpPr/>
            <p:nvPr/>
          </p:nvSpPr>
          <p:spPr>
            <a:xfrm>
              <a:off x="4123717" y="1179844"/>
              <a:ext cx="415277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de-DE" sz="3000" b="1" dirty="0" err="1">
                  <a:solidFill>
                    <a:schemeClr val="bg1">
                      <a:lumMod val="50000"/>
                    </a:schemeClr>
                  </a:solidFill>
                </a:rPr>
                <a:t>Biosimilars</a:t>
              </a:r>
              <a:endParaRPr lang="en-US" sz="3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3F801033-B3F8-F548-AE3E-6B063558DE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8628" y="1985148"/>
            <a:ext cx="1445475" cy="20242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8A4F6B-59E4-4F9F-A839-8A70243003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04690" y="1690410"/>
            <a:ext cx="1497248" cy="2614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0563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40623" y="2772096"/>
            <a:ext cx="422595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1" algn="r">
              <a:spcBef>
                <a:spcPts val="750"/>
              </a:spcBef>
            </a:pPr>
            <a:r>
              <a:rPr lang="en-US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Educational Tool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für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Fachkreise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Ärzte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und die </a:t>
            </a:r>
            <a:r>
              <a:rPr lang="de-DE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nächste Generation der </a:t>
            </a:r>
            <a:r>
              <a:rPr lang="de-DE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Behandler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093" y="1340353"/>
            <a:ext cx="4686877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de-DE" sz="2000" i="1" dirty="0">
                <a:solidFill>
                  <a:schemeClr val="bg1">
                    <a:lumMod val="50000"/>
                  </a:schemeClr>
                </a:solidFill>
              </a:rPr>
              <a:t>Digitaler, schneller und aktueller Zugang über App und Webversion</a:t>
            </a:r>
            <a:endParaRPr lang="de-DE" sz="20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E0ECD6A-F964-B34E-9202-D794244ABEB1}"/>
              </a:ext>
            </a:extLst>
          </p:cNvPr>
          <p:cNvGrpSpPr/>
          <p:nvPr/>
        </p:nvGrpSpPr>
        <p:grpSpPr>
          <a:xfrm>
            <a:off x="1963416" y="218207"/>
            <a:ext cx="5295336" cy="661435"/>
            <a:chOff x="1216038" y="1036595"/>
            <a:chExt cx="7060449" cy="881913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1F7B27B-BF96-9E4D-AA89-FAD0C0DE31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6038" y="1036595"/>
              <a:ext cx="3322417" cy="720812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974FC68-C3CF-B140-80FA-D87C8896870C}"/>
                </a:ext>
              </a:extLst>
            </p:cNvPr>
            <p:cNvSpPr/>
            <p:nvPr/>
          </p:nvSpPr>
          <p:spPr>
            <a:xfrm>
              <a:off x="4123717" y="1179844"/>
              <a:ext cx="415277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de-DE" sz="3000" b="1" dirty="0" err="1">
                  <a:solidFill>
                    <a:schemeClr val="bg1">
                      <a:lumMod val="50000"/>
                    </a:schemeClr>
                  </a:solidFill>
                </a:rPr>
                <a:t>Biosimilars</a:t>
              </a:r>
              <a:endParaRPr lang="en-US" sz="3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9A9AB57C-5375-8540-88C1-24104605545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72533" y="1266034"/>
            <a:ext cx="1793861" cy="34663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EC11206-3688-AE4B-B1BC-B22F88D9A8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6725" y="1973900"/>
            <a:ext cx="1445475" cy="20242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BA5D890-8619-431E-B241-337C8104D9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0838" y="1641915"/>
            <a:ext cx="1497248" cy="266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64802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272547" y="791161"/>
            <a:ext cx="26146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750"/>
              </a:spcBef>
            </a:pP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Von Experten für Experten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E98A3D8-D1B9-C84F-A300-86973290E05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54690" y="1228617"/>
            <a:ext cx="5242235" cy="36554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4CAAC1D7-06E4-F343-97A4-3954ACDBE6D8}"/>
              </a:ext>
            </a:extLst>
          </p:cNvPr>
          <p:cNvGrpSpPr/>
          <p:nvPr/>
        </p:nvGrpSpPr>
        <p:grpSpPr>
          <a:xfrm>
            <a:off x="1963416" y="218207"/>
            <a:ext cx="5295336" cy="661435"/>
            <a:chOff x="1216038" y="1036595"/>
            <a:chExt cx="7060449" cy="881913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9F2F44A-D2F6-D847-ACC6-08085FCBF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6038" y="1036595"/>
              <a:ext cx="3322417" cy="720812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A5D00B-9EC8-6940-9A9D-0E86F7F95365}"/>
                </a:ext>
              </a:extLst>
            </p:cNvPr>
            <p:cNvSpPr/>
            <p:nvPr/>
          </p:nvSpPr>
          <p:spPr>
            <a:xfrm>
              <a:off x="4123717" y="1179844"/>
              <a:ext cx="415277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de-DE" sz="3000" b="1" dirty="0" err="1">
                  <a:solidFill>
                    <a:schemeClr val="bg1">
                      <a:lumMod val="50000"/>
                    </a:schemeClr>
                  </a:solidFill>
                </a:rPr>
                <a:t>Biosimilars</a:t>
              </a:r>
              <a:endParaRPr lang="en-US" sz="3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F30B454-0C82-4991-BDA4-F0BA8D2B2D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6126" y="4501723"/>
            <a:ext cx="4251215" cy="14793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89DBA5E-3170-444A-8936-8939BC8E5784}"/>
              </a:ext>
            </a:extLst>
          </p:cNvPr>
          <p:cNvSpPr/>
          <p:nvPr/>
        </p:nvSpPr>
        <p:spPr>
          <a:xfrm>
            <a:off x="2436126" y="1768730"/>
            <a:ext cx="740913" cy="2732994"/>
          </a:xfrm>
          <a:prstGeom prst="rect">
            <a:avLst/>
          </a:prstGeom>
          <a:solidFill>
            <a:srgbClr val="C3DDE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0F0EBA-4D35-473A-AB77-DA5614E332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6126" y="1462749"/>
            <a:ext cx="4251215" cy="30524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04F6882-79C5-4579-AF60-5121764CBD67}"/>
              </a:ext>
            </a:extLst>
          </p:cNvPr>
          <p:cNvSpPr/>
          <p:nvPr/>
        </p:nvSpPr>
        <p:spPr>
          <a:xfrm rot="5400000">
            <a:off x="4191276" y="11273"/>
            <a:ext cx="740913" cy="4251215"/>
          </a:xfrm>
          <a:prstGeom prst="rect">
            <a:avLst/>
          </a:prstGeom>
          <a:solidFill>
            <a:srgbClr val="C3DDE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Box 11"/>
          <p:cNvSpPr txBox="1"/>
          <p:nvPr/>
        </p:nvSpPr>
        <p:spPr>
          <a:xfrm>
            <a:off x="3386476" y="1811106"/>
            <a:ext cx="3300865" cy="2631490"/>
          </a:xfrm>
          <a:prstGeom prst="rect">
            <a:avLst/>
          </a:prstGeom>
          <a:solidFill>
            <a:srgbClr val="C3DDE2"/>
          </a:solidFill>
        </p:spPr>
        <p:txBody>
          <a:bodyPr wrap="square" rtlCol="0">
            <a:spAutoFit/>
          </a:bodyPr>
          <a:lstStyle/>
          <a:p>
            <a:endParaRPr lang="de-AT" sz="1100" i="1" dirty="0"/>
          </a:p>
          <a:p>
            <a:r>
              <a:rPr lang="de-AT" sz="1100" i="1" dirty="0"/>
              <a:t>PD Dr. med. Hans-Christian </a:t>
            </a:r>
            <a:r>
              <a:rPr lang="de-AT" sz="1100" i="1" dirty="0" err="1"/>
              <a:t>Kolberg</a:t>
            </a:r>
            <a:r>
              <a:rPr lang="de-AT" sz="1100" i="1" dirty="0"/>
              <a:t>, Bottrop</a:t>
            </a:r>
          </a:p>
          <a:p>
            <a:r>
              <a:rPr lang="de-AT" sz="1100" i="1" dirty="0"/>
              <a:t>Prof. Dr. med. Hartmut Link, Kaiserslautern</a:t>
            </a:r>
          </a:p>
          <a:p>
            <a:r>
              <a:rPr lang="de-AT" sz="1100" i="1" dirty="0"/>
              <a:t>Prof. Dr. </a:t>
            </a:r>
            <a:r>
              <a:rPr lang="de-AT" sz="1100" i="1" dirty="0" err="1"/>
              <a:t>rer</a:t>
            </a:r>
            <a:r>
              <a:rPr lang="de-AT" sz="1100" i="1" dirty="0"/>
              <a:t>. Nat. Hans-Peter Lipp, Tübingen</a:t>
            </a:r>
          </a:p>
          <a:p>
            <a:r>
              <a:rPr lang="de-AT" sz="1100" i="1" dirty="0"/>
              <a:t>Prof. Dr. med. Michael Patrick Lux, Paderborn</a:t>
            </a:r>
          </a:p>
          <a:p>
            <a:r>
              <a:rPr lang="en-US" sz="1100" i="1" dirty="0"/>
              <a:t>Prof. Dr. med. Diana </a:t>
            </a:r>
            <a:r>
              <a:rPr lang="en-US" sz="1100" i="1" dirty="0" err="1"/>
              <a:t>Lüftner</a:t>
            </a:r>
            <a:r>
              <a:rPr lang="en-US" sz="1100" i="1" dirty="0"/>
              <a:t>, Berlin</a:t>
            </a:r>
            <a:endParaRPr lang="de-AT" sz="1100" i="1" dirty="0"/>
          </a:p>
          <a:p>
            <a:r>
              <a:rPr lang="de-AT" sz="1100" i="1" dirty="0"/>
              <a:t>Prof. Dr. med. Helmut Neumann, Mainz</a:t>
            </a:r>
          </a:p>
          <a:p>
            <a:r>
              <a:rPr lang="de-AT" sz="1100" i="1" dirty="0"/>
              <a:t>Dr. med. Jörg Schilling, Berlin</a:t>
            </a:r>
          </a:p>
          <a:p>
            <a:r>
              <a:rPr lang="en-US" sz="1100" i="1" dirty="0"/>
              <a:t>Prof. Dr. med. Andreas </a:t>
            </a:r>
            <a:r>
              <a:rPr lang="en-US" sz="1100" i="1" dirty="0" err="1"/>
              <a:t>Schneeweiss</a:t>
            </a:r>
            <a:r>
              <a:rPr lang="en-US" sz="1100" i="1" dirty="0"/>
              <a:t>, Heidelberg</a:t>
            </a:r>
            <a:endParaRPr lang="de-AT" sz="1100" i="1" dirty="0"/>
          </a:p>
          <a:p>
            <a:r>
              <a:rPr lang="en-US" sz="1100" i="1" dirty="0"/>
              <a:t>PD Dr. med. Philipp </a:t>
            </a:r>
            <a:r>
              <a:rPr lang="en-US" sz="1100" i="1" dirty="0" err="1"/>
              <a:t>Sewerin</a:t>
            </a:r>
            <a:r>
              <a:rPr lang="en-US" sz="1100" i="1" dirty="0"/>
              <a:t>, Düsseldorf</a:t>
            </a:r>
            <a:endParaRPr lang="de-AT" sz="1100" i="1" dirty="0"/>
          </a:p>
          <a:p>
            <a:r>
              <a:rPr lang="en-US" sz="1100" i="1" dirty="0"/>
              <a:t>Prof. Dr. med. Hans </a:t>
            </a:r>
            <a:r>
              <a:rPr lang="en-US" sz="1100" i="1" dirty="0" err="1"/>
              <a:t>Tesch</a:t>
            </a:r>
            <a:r>
              <a:rPr lang="en-US" sz="1100" i="1"/>
              <a:t>, Frankfurt</a:t>
            </a:r>
            <a:endParaRPr lang="en-US" sz="1100" i="1" dirty="0"/>
          </a:p>
          <a:p>
            <a:r>
              <a:rPr lang="en-US" sz="1100" i="1" dirty="0"/>
              <a:t>PD Dr. med. Marc Thill, Frankfurt/Main</a:t>
            </a:r>
            <a:endParaRPr lang="de-AT" sz="1100" i="1" dirty="0"/>
          </a:p>
          <a:p>
            <a:r>
              <a:rPr lang="de-AT" sz="1100" i="1" dirty="0"/>
              <a:t>Prof. Dr. med. Lorenz </a:t>
            </a:r>
            <a:r>
              <a:rPr lang="de-AT" sz="1100" i="1" dirty="0" err="1"/>
              <a:t>Trümper</a:t>
            </a:r>
            <a:r>
              <a:rPr lang="de-AT" sz="1100" i="1" dirty="0"/>
              <a:t>, Göttingen</a:t>
            </a:r>
          </a:p>
          <a:p>
            <a:r>
              <a:rPr lang="de-AT" sz="1100" i="1" dirty="0"/>
              <a:t>Prof. Dr. med. Markus Wallwiener, Heidelberg</a:t>
            </a:r>
          </a:p>
          <a:p>
            <a:r>
              <a:rPr lang="de-AT" sz="1100" i="1" dirty="0"/>
              <a:t>Prof. Dr. med. Achim </a:t>
            </a:r>
            <a:r>
              <a:rPr lang="de-AT" sz="1100" i="1" dirty="0" err="1"/>
              <a:t>Wöckel</a:t>
            </a:r>
            <a:r>
              <a:rPr lang="de-AT" sz="1100" i="1" dirty="0"/>
              <a:t>, Würzburg</a:t>
            </a:r>
          </a:p>
        </p:txBody>
      </p:sp>
    </p:spTree>
    <p:extLst>
      <p:ext uri="{BB962C8B-B14F-4D97-AF65-F5344CB8AC3E}">
        <p14:creationId xmlns:p14="http://schemas.microsoft.com/office/powerpoint/2010/main" val="177498600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2835" y="1759204"/>
            <a:ext cx="1899623" cy="1367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</a:rPr>
              <a:t>onkowissen.de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 GmbH </a:t>
            </a:r>
          </a:p>
          <a:p>
            <a:pPr>
              <a:lnSpc>
                <a:spcPct val="120000"/>
              </a:lnSpc>
            </a:pPr>
            <a:r>
              <a:rPr lang="en-US" sz="1400" i="1">
                <a:solidFill>
                  <a:schemeClr val="bg1">
                    <a:lumMod val="50000"/>
                  </a:schemeClr>
                </a:solidFill>
              </a:rPr>
              <a:t>Kantstraße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 26</a:t>
            </a:r>
          </a:p>
          <a:p>
            <a:pPr>
              <a:lnSpc>
                <a:spcPct val="120000"/>
              </a:lnSpc>
            </a:pP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97074 </a:t>
            </a: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</a:rPr>
              <a:t>Würzburg</a:t>
            </a:r>
            <a:endParaRPr lang="en-US" sz="1400" i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Tel. 0931 730416 0</a:t>
            </a:r>
          </a:p>
          <a:p>
            <a:pPr>
              <a:lnSpc>
                <a:spcPct val="120000"/>
              </a:lnSpc>
            </a:pP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</a:rPr>
              <a:t>team@onkowissen.de</a:t>
            </a:r>
            <a:endParaRPr lang="en-U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11624" y="4369894"/>
            <a:ext cx="3867146" cy="35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500" i="1" dirty="0" err="1">
                <a:solidFill>
                  <a:schemeClr val="bg1">
                    <a:lumMod val="50000"/>
                  </a:schemeClr>
                </a:solidFill>
              </a:rPr>
              <a:t>Mit</a:t>
            </a:r>
            <a:r>
              <a:rPr lang="en-US" sz="15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500" i="1" dirty="0" err="1">
                <a:solidFill>
                  <a:schemeClr val="bg1">
                    <a:lumMod val="50000"/>
                  </a:schemeClr>
                </a:solidFill>
              </a:rPr>
              <a:t>freundlicher</a:t>
            </a:r>
            <a:r>
              <a:rPr lang="en-US" sz="15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500" i="1" dirty="0" err="1">
                <a:solidFill>
                  <a:schemeClr val="bg1">
                    <a:lumMod val="50000"/>
                  </a:schemeClr>
                </a:solidFill>
              </a:rPr>
              <a:t>Unterstützung</a:t>
            </a:r>
            <a:r>
              <a:rPr lang="en-US" sz="1500" i="1" dirty="0">
                <a:solidFill>
                  <a:schemeClr val="bg1">
                    <a:lumMod val="50000"/>
                  </a:schemeClr>
                </a:solidFill>
              </a:rPr>
              <a:t> von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9704F01-FF59-A84E-A081-2F5D2F8545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165" y="4052028"/>
            <a:ext cx="2510379" cy="60030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AA8BCC15-4A08-D248-BB34-5F0E9137E7B2}"/>
              </a:ext>
            </a:extLst>
          </p:cNvPr>
          <p:cNvGrpSpPr/>
          <p:nvPr/>
        </p:nvGrpSpPr>
        <p:grpSpPr>
          <a:xfrm>
            <a:off x="1963416" y="218207"/>
            <a:ext cx="5295336" cy="661435"/>
            <a:chOff x="1216038" y="1036595"/>
            <a:chExt cx="7060449" cy="88191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D8462D0-63E3-2A4B-9397-6F1B450A37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6038" y="1036595"/>
              <a:ext cx="3322417" cy="720812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E0BC67C-ECEA-184F-998C-93BFCDAAA469}"/>
                </a:ext>
              </a:extLst>
            </p:cNvPr>
            <p:cNvSpPr/>
            <p:nvPr/>
          </p:nvSpPr>
          <p:spPr>
            <a:xfrm>
              <a:off x="4123717" y="1179844"/>
              <a:ext cx="415277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de-DE" sz="3000" b="1" dirty="0" err="1">
                  <a:solidFill>
                    <a:schemeClr val="bg1">
                      <a:lumMod val="50000"/>
                    </a:schemeClr>
                  </a:solidFill>
                </a:rPr>
                <a:t>Biosimilars</a:t>
              </a:r>
              <a:endParaRPr lang="en-US" sz="3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7DCD331-755B-C386-38D3-36C48BB59DE7}"/>
              </a:ext>
            </a:extLst>
          </p:cNvPr>
          <p:cNvSpPr/>
          <p:nvPr/>
        </p:nvSpPr>
        <p:spPr>
          <a:xfrm>
            <a:off x="7258752" y="4052028"/>
            <a:ext cx="181438" cy="1844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9484675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82ad3a63-90ad-4a46-a3cb-757f4658e205" origin="userSelected">
  <element uid="9036a7a1-5a4f-48d3-b24b-dfdab053dac9" value=""/>
  <element uid="03e9b10b-a1f9-4a88-9630-476473f62285" value=""/>
  <element uid="7349a702-6462-4442-88eb-c64cd513835c" value=""/>
</sisl>
</file>

<file path=customXml/itemProps1.xml><?xml version="1.0" encoding="utf-8"?>
<ds:datastoreItem xmlns:ds="http://schemas.openxmlformats.org/officeDocument/2006/customXml" ds:itemID="{A6929669-EF9A-4CAD-9DC9-032141EF5990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On-screen Show (16:9)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ClinSol GmbH &amp; Co.KG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Spall</dc:creator>
  <cp:keywords>*$%IU-*$%GenBus</cp:keywords>
  <cp:lastModifiedBy>Hoffmann, Mareike</cp:lastModifiedBy>
  <cp:revision>299</cp:revision>
  <dcterms:created xsi:type="dcterms:W3CDTF">2018-02-14T08:36:42Z</dcterms:created>
  <dcterms:modified xsi:type="dcterms:W3CDTF">2023-05-17T11:22:16Z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c42c3b73-46c3-4b5f-8848-86732d0ff4eb</vt:lpwstr>
  </property>
  <property fmtid="{D5CDD505-2E9C-101B-9397-08002B2CF9AE}" pid="3" name="bjSaver">
    <vt:lpwstr>dK3q8+VJz81GR3iEE+fMOsEY2ijBdxPq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policy="82ad3a63-90ad-4a46-a3cb-757f4658e205" origin="userSelected" xmlns="http://www.boldonj</vt:lpwstr>
  </property>
  <property fmtid="{D5CDD505-2E9C-101B-9397-08002B2CF9AE}" pid="5" name="bjDocumentLabelXML-0">
    <vt:lpwstr>ames.com/2008/01/sie/internal/label"&gt;&lt;element uid="9036a7a1-5a4f-48d3-b24b-dfdab053dac9" value="" /&gt;&lt;element uid="03e9b10b-a1f9-4a88-9630-476473f62285" value="" /&gt;&lt;element uid="7349a702-6462-4442-88eb-c64cd513835c" value="" /&gt;&lt;/sisl&gt;</vt:lpwstr>
  </property>
  <property fmtid="{D5CDD505-2E9C-101B-9397-08002B2CF9AE}" pid="6" name="bjDocumentSecurityLabel">
    <vt:lpwstr>Internal Use Only - General Business</vt:lpwstr>
  </property>
  <property fmtid="{D5CDD505-2E9C-101B-9397-08002B2CF9AE}" pid="7" name="MSIP_Label_f31142f3-8099-46d1-8755-df3fda1ce27f_Enabled">
    <vt:lpwstr>true</vt:lpwstr>
  </property>
  <property fmtid="{D5CDD505-2E9C-101B-9397-08002B2CF9AE}" pid="8" name="MSIP_Label_f31142f3-8099-46d1-8755-df3fda1ce27f_SetDate">
    <vt:lpwstr>2023-05-17T10:05:47Z</vt:lpwstr>
  </property>
  <property fmtid="{D5CDD505-2E9C-101B-9397-08002B2CF9AE}" pid="9" name="MSIP_Label_f31142f3-8099-46d1-8755-df3fda1ce27f_Method">
    <vt:lpwstr>Privileged</vt:lpwstr>
  </property>
  <property fmtid="{D5CDD505-2E9C-101B-9397-08002B2CF9AE}" pid="10" name="MSIP_Label_f31142f3-8099-46d1-8755-df3fda1ce27f_Name">
    <vt:lpwstr>Public_</vt:lpwstr>
  </property>
  <property fmtid="{D5CDD505-2E9C-101B-9397-08002B2CF9AE}" pid="11" name="MSIP_Label_f31142f3-8099-46d1-8755-df3fda1ce27f_SiteId">
    <vt:lpwstr>4b4266a6-1368-41af-ad5a-59eb634f7ad8</vt:lpwstr>
  </property>
  <property fmtid="{D5CDD505-2E9C-101B-9397-08002B2CF9AE}" pid="12" name="MSIP_Label_f31142f3-8099-46d1-8755-df3fda1ce27f_ActionId">
    <vt:lpwstr>9dab3ee3-4ede-46ff-af6f-860d1a8651de</vt:lpwstr>
  </property>
  <property fmtid="{D5CDD505-2E9C-101B-9397-08002B2CF9AE}" pid="13" name="MSIP_Label_f31142f3-8099-46d1-8755-df3fda1ce27f_ContentBits">
    <vt:lpwstr>0</vt:lpwstr>
  </property>
</Properties>
</file>